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85" autoAdjust="0"/>
    <p:restoredTop sz="65923" autoAdjust="0"/>
  </p:normalViewPr>
  <p:slideViewPr>
    <p:cSldViewPr snapToGrid="0">
      <p:cViewPr varScale="1">
        <p:scale>
          <a:sx n="85" d="100"/>
          <a:sy n="85" d="100"/>
        </p:scale>
        <p:origin x="63" y="15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05/12/2024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05/12/2024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12.05.2024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12.05.2024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12.05.2024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12.05.2024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12.05.2024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12.05.2024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12.05.2024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12.05.2024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12.05.2024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12.05.2024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12.05.2024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3181529342"/>
              </p:ext>
            </p:extLst>
          </p:nvPr>
        </p:nvGraphicFramePr>
        <p:xfrm>
          <a:off x="229969" y="1471464"/>
          <a:ext cx="9126408" cy="4413231"/>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670631">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467825">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467825">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467825">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54483537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069764"/>
                  </a:ext>
                </a:extLst>
              </a:tr>
              <a:tr h="467825">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Go</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6895555"/>
                  </a:ext>
                </a:extLst>
              </a:tr>
              <a:tr h="467825">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467825">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33633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84416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3433085"/>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3787028"/>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
        <p:nvSpPr>
          <p:cNvPr id="12" name="TextBox 11">
            <a:extLst>
              <a:ext uri="{FF2B5EF4-FFF2-40B4-BE49-F238E27FC236}">
                <a16:creationId xmlns:a16="http://schemas.microsoft.com/office/drawing/2014/main" id="{7DC2C38C-3468-4574-9ED8-112C57F33337}"/>
              </a:ext>
            </a:extLst>
          </p:cNvPr>
          <p:cNvSpPr txBox="1"/>
          <p:nvPr/>
        </p:nvSpPr>
        <p:spPr>
          <a:xfrm>
            <a:off x="9671457" y="4348423"/>
            <a:ext cx="2331434" cy="707886"/>
          </a:xfrm>
          <a:prstGeom prst="rect">
            <a:avLst/>
          </a:prstGeom>
          <a:noFill/>
          <a:ln>
            <a:solidFill>
              <a:schemeClr val="tx1"/>
            </a:solidFill>
            <a:prstDash val="lgDash"/>
          </a:ln>
        </p:spPr>
        <p:txBody>
          <a:bodyPr wrap="square" rtlCol="0">
            <a:spAutoFit/>
          </a:bodyPr>
          <a:lstStyle/>
          <a:p>
            <a:pPr algn="just"/>
            <a:r>
              <a:rPr lang="ru-RU" sz="2000" dirty="0"/>
              <a:t>Низкая</a:t>
            </a:r>
          </a:p>
          <a:p>
            <a:pPr algn="just"/>
            <a:r>
              <a:rPr lang="ru-RU" sz="2000" dirty="0"/>
              <a:t>масштабируемость</a:t>
            </a:r>
          </a:p>
        </p:txBody>
      </p:sp>
      <p:cxnSp>
        <p:nvCxnSpPr>
          <p:cNvPr id="13" name="Straight Arrow Connector 12">
            <a:extLst>
              <a:ext uri="{FF2B5EF4-FFF2-40B4-BE49-F238E27FC236}">
                <a16:creationId xmlns:a16="http://schemas.microsoft.com/office/drawing/2014/main" id="{4C7EF7E0-3D01-49B6-A175-806B4112439C}"/>
              </a:ext>
            </a:extLst>
          </p:cNvPr>
          <p:cNvCxnSpPr>
            <a:cxnSpLocks/>
            <a:stCxn id="12" idx="1"/>
          </p:cNvCxnSpPr>
          <p:nvPr/>
        </p:nvCxnSpPr>
        <p:spPr>
          <a:xfrm flipH="1">
            <a:off x="9371673" y="4702366"/>
            <a:ext cx="2997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 Т. 18, № 1. – С. 51-59.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E16FF5-E012-429F-B161-479DFF340864}"/>
              </a:ext>
            </a:extLst>
          </p:cNvPr>
          <p:cNvPicPr>
            <a:picLocks noChangeAspect="1"/>
          </p:cNvPicPr>
          <p:nvPr/>
        </p:nvPicPr>
        <p:blipFill rotWithShape="1">
          <a:blip r:embed="rId3">
            <a:extLst>
              <a:ext uri="{28A0092B-C50C-407E-A947-70E740481C1C}">
                <a14:useLocalDpi xmlns:a14="http://schemas.microsoft.com/office/drawing/2010/main" val="0"/>
              </a:ext>
            </a:extLst>
          </a:blip>
          <a:srcRect r="1396"/>
          <a:stretch/>
        </p:blipFill>
        <p:spPr>
          <a:xfrm>
            <a:off x="224000" y="3483620"/>
            <a:ext cx="8269261" cy="3216155"/>
          </a:xfrm>
          <a:prstGeom prst="rect">
            <a:avLst/>
          </a:prstGeom>
        </p:spPr>
      </p:pic>
      <p:pic>
        <p:nvPicPr>
          <p:cNvPr id="11" name="Picture 10">
            <a:extLst>
              <a:ext uri="{FF2B5EF4-FFF2-40B4-BE49-F238E27FC236}">
                <a16:creationId xmlns:a16="http://schemas.microsoft.com/office/drawing/2014/main" id="{685DD6A1-16E4-4124-AF64-CE61CAF7C9E5}"/>
              </a:ext>
            </a:extLst>
          </p:cNvPr>
          <p:cNvPicPr>
            <a:picLocks noChangeAspect="1"/>
          </p:cNvPicPr>
          <p:nvPr/>
        </p:nvPicPr>
        <p:blipFill rotWithShape="1">
          <a:blip r:embed="rId4">
            <a:extLst>
              <a:ext uri="{28A0092B-C50C-407E-A947-70E740481C1C}">
                <a14:useLocalDpi xmlns:a14="http://schemas.microsoft.com/office/drawing/2010/main" val="0"/>
              </a:ext>
            </a:extLst>
          </a:blip>
          <a:srcRect l="6258" t="3169" r="844" b="3953"/>
          <a:stretch/>
        </p:blipFill>
        <p:spPr>
          <a:xfrm>
            <a:off x="224000" y="949364"/>
            <a:ext cx="8111445" cy="2534257"/>
          </a:xfrm>
          <a:prstGeom prst="rect">
            <a:avLst/>
          </a:prstGeom>
        </p:spPr>
      </p:pic>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en-US" sz="2000" b="1" i="1" dirty="0">
                <a:solidFill>
                  <a:srgbClr val="000000"/>
                </a:solidFill>
                <a:latin typeface="Calibri" panose="020F0502020204030204" pitchFamily="34" charset="0"/>
              </a:rPr>
              <a:t>, </a:t>
            </a:r>
            <a:r>
              <a:rPr lang="en-US" sz="2000" b="1" i="1" dirty="0">
                <a:solidFill>
                  <a:schemeClr val="accent1"/>
                </a:solidFill>
                <a:latin typeface="Calibri" panose="020F0502020204030204" pitchFamily="34" charset="0"/>
              </a:rPr>
              <a:t>Go</a:t>
            </a:r>
            <a:r>
              <a:rPr lang="en-US" sz="2000" b="1" i="1" dirty="0">
                <a:solidFill>
                  <a:srgbClr val="000000"/>
                </a:solidFill>
                <a:latin typeface="Calibri" panose="020F0502020204030204" pitchFamily="34" charset="0"/>
              </a:rPr>
              <a:t> </a:t>
            </a:r>
            <a:r>
              <a:rPr lang="ru-RU" sz="2000" b="1" i="1" dirty="0">
                <a:solidFill>
                  <a:srgbClr val="000000"/>
                </a:solidFill>
                <a:latin typeface="Calibri" panose="020F0502020204030204" pitchFamily="34" charset="0"/>
              </a:rPr>
              <a:t>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1790907909"/>
              </p:ext>
            </p:extLst>
          </p:nvPr>
        </p:nvGraphicFramePr>
        <p:xfrm>
          <a:off x="229969" y="944085"/>
          <a:ext cx="4952162" cy="5555355"/>
        </p:xfrm>
        <a:graphic>
          <a:graphicData uri="http://schemas.openxmlformats.org/drawingml/2006/table">
            <a:tbl>
              <a:tblPr firstRow="1" firstCol="1" bandRow="1">
                <a:tableStyleId>{5FD0F851-EC5A-4D38-B0AD-8093EC10F338}</a:tableStyleId>
              </a:tblPr>
              <a:tblGrid>
                <a:gridCol w="1043459">
                  <a:extLst>
                    <a:ext uri="{9D8B030D-6E8A-4147-A177-3AD203B41FA5}">
                      <a16:colId xmlns:a16="http://schemas.microsoft.com/office/drawing/2014/main" val="983327999"/>
                    </a:ext>
                  </a:extLst>
                </a:gridCol>
                <a:gridCol w="2070022">
                  <a:extLst>
                    <a:ext uri="{9D8B030D-6E8A-4147-A177-3AD203B41FA5}">
                      <a16:colId xmlns:a16="http://schemas.microsoft.com/office/drawing/2014/main" val="3070786675"/>
                    </a:ext>
                  </a:extLst>
                </a:gridCol>
                <a:gridCol w="1838681">
                  <a:extLst>
                    <a:ext uri="{9D8B030D-6E8A-4147-A177-3AD203B41FA5}">
                      <a16:colId xmlns:a16="http://schemas.microsoft.com/office/drawing/2014/main" val="1807754772"/>
                    </a:ext>
                  </a:extLst>
                </a:gridCol>
              </a:tblGrid>
              <a:tr h="1236280">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трансляции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502611">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502611">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803358">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502099">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Go</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96268231"/>
                  </a:ext>
                </a:extLst>
              </a:tr>
              <a:tr h="502099">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502099">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u="sng" dirty="0"/>
                  <a:t>)</a:t>
                </a:r>
                <a:endParaRPr lang="ru-RU" sz="1800" u="sng"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2996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6053</TotalTime>
  <Words>2804</Words>
  <Application>Microsoft Office PowerPoint</Application>
  <PresentationFormat>Widescreen</PresentationFormat>
  <Paragraphs>339</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528</cp:revision>
  <dcterms:created xsi:type="dcterms:W3CDTF">2021-05-29T20:28:04Z</dcterms:created>
  <dcterms:modified xsi:type="dcterms:W3CDTF">2024-05-12T17:55:35Z</dcterms:modified>
</cp:coreProperties>
</file>